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2455F-3E32-A1DD-36A6-AA1603A1A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23061A-6275-085C-E05C-C70FAD0DC1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1343A-5788-B2CB-3E37-2AB83EFA1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5ED7-F519-49B4-BB48-033F94800F1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6A6E8-15C4-824E-5FCD-39ED8AB8A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65875-4BB0-A0BA-E07F-C35543145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3A7A-342D-4930-AED6-72C9F1E65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30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024DD-3A4F-E7E7-AE00-4B00029C4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29ED1-88DF-E249-ADCA-8312EC420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B9D53-D656-905D-87C4-169C447F9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5ED7-F519-49B4-BB48-033F94800F1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2297F-DD12-E32C-2D8A-479BE0AC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4780D-84E8-B1A0-BDF1-46743935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3A7A-342D-4930-AED6-72C9F1E65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7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3B7E18-5382-9F46-9089-6A75E3710A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2099D-5FBE-0D1B-F051-9F6683D9C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B49-7E0E-AC08-4F17-7941107E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5ED7-F519-49B4-BB48-033F94800F1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C7322-2AEC-715A-B793-1E5FF950F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FF4C3-C1E0-5D83-E896-71E4FD143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3A7A-342D-4930-AED6-72C9F1E65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2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DEEFA-07F2-320C-D9DF-CDA878267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31F98-168A-2D53-4DCA-82D0F44C1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5857C-6923-A8FC-9750-F82DA673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5ED7-F519-49B4-BB48-033F94800F1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9FC14-6673-54BB-5E06-5ECE9A508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B1116-11FA-14A7-FB74-3AFEE6A6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3A7A-342D-4930-AED6-72C9F1E65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17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ABB5C-59CE-B023-0A35-4AAEFBF21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E58D4-1BB3-4F5B-D64D-F9201100D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9C203-93BD-2309-6838-766D7B0CC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5ED7-F519-49B4-BB48-033F94800F1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502BB-1B0F-991A-CBE8-A2B0A733D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A064C-BCB3-49C9-C368-18D8B3641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3A7A-342D-4930-AED6-72C9F1E65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3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B1E94-AD66-1DFE-D58C-58BB1AC5A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013A9-E8E7-469E-2555-D0BB1BF78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493D3-110C-1FC8-F967-24708DB37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58E93E-65D9-230B-D656-8996B1D47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5ED7-F519-49B4-BB48-033F94800F1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2606C-7695-0AA5-1129-F0D683D5E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E145D-B01B-6583-2D69-4BC83E7BF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3A7A-342D-4930-AED6-72C9F1E65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0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E6951-3BDC-11C3-657E-B76FB1397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E5A81-B6F9-EF7D-28D7-3CB5BCBCB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04424-775D-DA17-78E6-ECDD21C25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502BC5-8A7E-34BA-25BD-2E4066E59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F8FEFD-0CBE-415C-BD89-1EA710D95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ECAC96-0F7F-05D5-0B24-D7A9652D2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5ED7-F519-49B4-BB48-033F94800F1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B13F10-C8F9-714D-3683-6421C65AC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8B1BD0-3EBB-0758-4B93-D599EBDD2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3A7A-342D-4930-AED6-72C9F1E65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B6877-9757-837A-12D9-866BCBD8C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44845C-F8FB-DC9F-7B3D-0E536B922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5ED7-F519-49B4-BB48-033F94800F1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C74031-6329-22BE-692C-ECD65347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FF37BC-0A57-0D55-58D7-F3ED95EE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3A7A-342D-4930-AED6-72C9F1E65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2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5CAC16-58B6-B7A5-E30B-54CD00AA1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5ED7-F519-49B4-BB48-033F94800F1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994483-61F2-F253-613C-B1BEA27BA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76A3B-AEA9-01E9-A981-53021963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3A7A-342D-4930-AED6-72C9F1E65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0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3F6CF-59A5-8CCD-AD34-2A3C064EA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1787D-1E6B-E02A-F0DD-1E65EC268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A6083-5C81-9564-1844-7F0BE2BB7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D007C-9C02-4A0B-FE27-CE4358A6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5ED7-F519-49B4-BB48-033F94800F1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036940-D5D5-C812-BA23-DB0DC2E3C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AB5517-B491-57CD-E699-84680BA3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3A7A-342D-4930-AED6-72C9F1E65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6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FF5B1-621B-7F1F-D79D-B05A024F0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3E1426-8177-E014-3765-855A15D0E2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BF18D-6DBF-52CC-12FE-CA9AD443C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52D0C-1797-885E-362D-2248B395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5ED7-F519-49B4-BB48-033F94800F1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6C7E9-69DE-3756-4B4B-546C310E0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E0127-A147-D208-977D-0C8B05CA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3A7A-342D-4930-AED6-72C9F1E65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5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261423-19E1-5B86-6DF4-41306636B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2DBAC-8BC5-4FDA-985C-E0AC542A3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76F49-0898-010D-EE6B-52375251C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85ED7-F519-49B4-BB48-033F94800F1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E2EFA-0194-9211-ECA1-B0A9FE86A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9CE70-938D-2E22-DC30-A3ADE3379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E3A7A-342D-4930-AED6-72C9F1E65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68BF64C-1A0D-D939-47D9-F6AF6F4A9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9"/>
            <a:ext cx="6858000" cy="12192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93A6C5-C243-40DC-3D58-2AF62B05A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04731"/>
            <a:ext cx="9144000" cy="3048000"/>
          </a:xfrm>
        </p:spPr>
        <p:txBody>
          <a:bodyPr>
            <a:noAutofit/>
          </a:bodyPr>
          <a:lstStyle/>
          <a:p>
            <a:r>
              <a:rPr lang="sr-Cyrl-RS" sz="6600" dirty="0">
                <a:solidFill>
                  <a:srgbClr val="CC0066"/>
                </a:solidFill>
                <a:latin typeface="Comic Sans MS" panose="030F0702030302020204" pitchFamily="66" charset="0"/>
              </a:rPr>
              <a:t>Основна школа </a:t>
            </a:r>
            <a:br>
              <a:rPr lang="sr-Cyrl-RS" sz="6600" dirty="0">
                <a:solidFill>
                  <a:srgbClr val="CC0066"/>
                </a:solidFill>
                <a:latin typeface="Comic Sans MS" panose="030F0702030302020204" pitchFamily="66" charset="0"/>
              </a:rPr>
            </a:br>
            <a:r>
              <a:rPr lang="sr-Cyrl-RS" sz="6600" dirty="0">
                <a:solidFill>
                  <a:srgbClr val="CC0066"/>
                </a:solidFill>
                <a:latin typeface="Comic Sans MS" panose="030F0702030302020204" pitchFamily="66" charset="0"/>
              </a:rPr>
              <a:t>’’Петар Кочић’’ </a:t>
            </a:r>
            <a:br>
              <a:rPr lang="sr-Cyrl-RS" sz="6600" dirty="0">
                <a:solidFill>
                  <a:srgbClr val="CC0066"/>
                </a:solidFill>
                <a:latin typeface="Comic Sans MS" panose="030F0702030302020204" pitchFamily="66" charset="0"/>
              </a:rPr>
            </a:br>
            <a:r>
              <a:rPr lang="sr-Cyrl-RS" sz="6600" dirty="0">
                <a:solidFill>
                  <a:srgbClr val="CC0066"/>
                </a:solidFill>
                <a:latin typeface="Comic Sans MS" panose="030F0702030302020204" pitchFamily="66" charset="0"/>
              </a:rPr>
              <a:t>Темерин</a:t>
            </a:r>
            <a:endParaRPr lang="en-US" sz="6600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E359EE-990D-64E0-210D-28780C2CE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2325"/>
            <a:ext cx="9144000" cy="1225136"/>
          </a:xfrm>
        </p:spPr>
        <p:txBody>
          <a:bodyPr>
            <a:normAutofit/>
          </a:bodyPr>
          <a:lstStyle/>
          <a:p>
            <a:r>
              <a:rPr lang="sr-Cyrl-RS" sz="3600" dirty="0">
                <a:solidFill>
                  <a:srgbClr val="CC0066"/>
                </a:solidFill>
                <a:latin typeface="Comic Sans MS" panose="030F0702030302020204" pitchFamily="66" charset="0"/>
              </a:rPr>
              <a:t>Издвојено одељење у Старом Ђурђеву</a:t>
            </a:r>
          </a:p>
          <a:p>
            <a:r>
              <a:rPr lang="sr-Cyrl-RS" sz="3600" dirty="0">
                <a:solidFill>
                  <a:srgbClr val="CC0066"/>
                </a:solidFill>
                <a:latin typeface="Comic Sans MS" panose="030F0702030302020204" pitchFamily="66" charset="0"/>
              </a:rPr>
              <a:t>Март 2023.</a:t>
            </a:r>
            <a:endParaRPr lang="en-US" sz="3600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938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68BF64C-1A0D-D939-47D9-F6AF6F4A9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9"/>
            <a:ext cx="6858000" cy="12192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93A6C5-C243-40DC-3D58-2AF62B05A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921" y="1232452"/>
            <a:ext cx="10429461" cy="2570922"/>
          </a:xfrm>
        </p:spPr>
        <p:txBody>
          <a:bodyPr>
            <a:noAutofit/>
          </a:bodyPr>
          <a:lstStyle/>
          <a:p>
            <a:r>
              <a:rPr lang="sr-Cyrl-RS" sz="6600" dirty="0">
                <a:solidFill>
                  <a:srgbClr val="CC0066"/>
                </a:solidFill>
                <a:latin typeface="Comic Sans MS" panose="030F0702030302020204" pitchFamily="66" charset="0"/>
              </a:rPr>
              <a:t>Били смо домаћини будућим првацима!</a:t>
            </a:r>
            <a:endParaRPr lang="en-US" sz="6600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E359EE-990D-64E0-210D-28780C2CE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1183"/>
            <a:ext cx="9144000" cy="1205947"/>
          </a:xfrm>
        </p:spPr>
        <p:txBody>
          <a:bodyPr>
            <a:normAutofit fontScale="92500"/>
          </a:bodyPr>
          <a:lstStyle/>
          <a:p>
            <a:r>
              <a:rPr lang="sr-Cyrl-RS" sz="3600" dirty="0">
                <a:solidFill>
                  <a:srgbClr val="CC0066"/>
                </a:solidFill>
                <a:latin typeface="Comic Sans MS" panose="030F0702030302020204" pitchFamily="66" charset="0"/>
              </a:rPr>
              <a:t>Предшколци ПУ ’’Вељко Влаховић’’ су са својим васпитачицама били наши гости. </a:t>
            </a:r>
          </a:p>
        </p:txBody>
      </p:sp>
    </p:spTree>
    <p:extLst>
      <p:ext uri="{BB962C8B-B14F-4D97-AF65-F5344CB8AC3E}">
        <p14:creationId xmlns:p14="http://schemas.microsoft.com/office/powerpoint/2010/main" val="3545158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68BF64C-1A0D-D939-47D9-F6AF6F4A9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9"/>
            <a:ext cx="6858000" cy="12192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93A6C5-C243-40DC-3D58-2AF62B05A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921" y="1232452"/>
            <a:ext cx="10429461" cy="2345636"/>
          </a:xfrm>
        </p:spPr>
        <p:txBody>
          <a:bodyPr>
            <a:noAutofit/>
          </a:bodyPr>
          <a:lstStyle/>
          <a:p>
            <a:endParaRPr lang="en-US" sz="6600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E359EE-990D-64E0-210D-28780C2CE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8417"/>
            <a:ext cx="9144000" cy="1232453"/>
          </a:xfrm>
        </p:spPr>
        <p:txBody>
          <a:bodyPr>
            <a:normAutofit/>
          </a:bodyPr>
          <a:lstStyle/>
          <a:p>
            <a:endParaRPr lang="sr-Cyrl-RS" sz="3600" dirty="0">
              <a:solidFill>
                <a:srgbClr val="CC006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B41F6C-9CB6-4AF0-D2A5-BA2C10800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971" y="0"/>
            <a:ext cx="9106058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0789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68BF64C-1A0D-D939-47D9-F6AF6F4A9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9"/>
            <a:ext cx="6858000" cy="12192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93A6C5-C243-40DC-3D58-2AF62B05A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232452"/>
            <a:ext cx="4572000" cy="4068418"/>
          </a:xfrm>
        </p:spPr>
        <p:txBody>
          <a:bodyPr>
            <a:noAutofit/>
          </a:bodyPr>
          <a:lstStyle/>
          <a:p>
            <a:r>
              <a:rPr lang="sr-Cyrl-RS" sz="4000" dirty="0">
                <a:solidFill>
                  <a:srgbClr val="CC0066"/>
                </a:solidFill>
                <a:latin typeface="Comic Sans MS" panose="030F0702030302020204" pitchFamily="66" charset="0"/>
              </a:rPr>
              <a:t>Наши гости су активно учествовали на часовима</a:t>
            </a:r>
            <a:br>
              <a:rPr lang="sr-Cyrl-RS" sz="4000" dirty="0">
                <a:solidFill>
                  <a:srgbClr val="CC0066"/>
                </a:solidFill>
                <a:latin typeface="Comic Sans MS" panose="030F0702030302020204" pitchFamily="66" charset="0"/>
              </a:rPr>
            </a:br>
            <a:r>
              <a:rPr lang="sr-Cyrl-RS" sz="4000" dirty="0">
                <a:solidFill>
                  <a:srgbClr val="CC0066"/>
                </a:solidFill>
                <a:latin typeface="Comic Sans MS" panose="030F0702030302020204" pitchFamily="66" charset="0"/>
              </a:rPr>
              <a:t>1.ц и 1.д </a:t>
            </a:r>
            <a:br>
              <a:rPr lang="sr-Cyrl-RS" sz="4000" dirty="0">
                <a:solidFill>
                  <a:srgbClr val="CC0066"/>
                </a:solidFill>
                <a:latin typeface="Comic Sans MS" panose="030F0702030302020204" pitchFamily="66" charset="0"/>
              </a:rPr>
            </a:br>
            <a:r>
              <a:rPr lang="sr-Cyrl-RS" sz="4000" dirty="0">
                <a:solidFill>
                  <a:srgbClr val="CC0066"/>
                </a:solidFill>
                <a:latin typeface="Comic Sans MS" panose="030F0702030302020204" pitchFamily="66" charset="0"/>
              </a:rPr>
              <a:t>одељења</a:t>
            </a:r>
            <a:endParaRPr lang="en-US" sz="4000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E359EE-990D-64E0-210D-28780C2CE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8417"/>
            <a:ext cx="4100719" cy="1232453"/>
          </a:xfrm>
        </p:spPr>
        <p:txBody>
          <a:bodyPr>
            <a:normAutofit/>
          </a:bodyPr>
          <a:lstStyle/>
          <a:p>
            <a:endParaRPr lang="sr-Cyrl-RS" sz="3600" dirty="0">
              <a:solidFill>
                <a:srgbClr val="CC006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4D41BB-1740-0116-0B7C-F34F2902B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80" y="318052"/>
            <a:ext cx="4100719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9632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68BF64C-1A0D-D939-47D9-F6AF6F4A9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9"/>
            <a:ext cx="6858000" cy="12192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93A6C5-C243-40DC-3D58-2AF62B05A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232452"/>
            <a:ext cx="4572000" cy="4068418"/>
          </a:xfrm>
        </p:spPr>
        <p:txBody>
          <a:bodyPr>
            <a:noAutofit/>
          </a:bodyPr>
          <a:lstStyle/>
          <a:p>
            <a:endParaRPr lang="en-US" sz="4000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E359EE-990D-64E0-210D-28780C2CE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8417"/>
            <a:ext cx="9144000" cy="1232453"/>
          </a:xfrm>
        </p:spPr>
        <p:txBody>
          <a:bodyPr>
            <a:normAutofit/>
          </a:bodyPr>
          <a:lstStyle/>
          <a:p>
            <a:endParaRPr lang="sr-Cyrl-RS" sz="3600" dirty="0">
              <a:solidFill>
                <a:srgbClr val="CC0066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9EB047-2458-4A14-F817-74DEB1F7B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21" y="49695"/>
            <a:ext cx="4616455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ADF421-BBA6-3074-F4AC-DC21548B9E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76" y="59635"/>
            <a:ext cx="6689574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7052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68BF64C-1A0D-D939-47D9-F6AF6F4A9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9"/>
            <a:ext cx="6858000" cy="12192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93A6C5-C243-40DC-3D58-2AF62B05A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232452"/>
            <a:ext cx="4572000" cy="4068418"/>
          </a:xfrm>
        </p:spPr>
        <p:txBody>
          <a:bodyPr>
            <a:noAutofit/>
          </a:bodyPr>
          <a:lstStyle/>
          <a:p>
            <a:endParaRPr lang="en-US" sz="4000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E359EE-990D-64E0-210D-28780C2CE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8417"/>
            <a:ext cx="9144000" cy="1232453"/>
          </a:xfrm>
        </p:spPr>
        <p:txBody>
          <a:bodyPr>
            <a:normAutofit/>
          </a:bodyPr>
          <a:lstStyle/>
          <a:p>
            <a:endParaRPr lang="sr-Cyrl-RS" sz="3600" dirty="0">
              <a:solidFill>
                <a:srgbClr val="CC0066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9EB047-2458-4A14-F817-74DEB1F7B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20" y="0"/>
            <a:ext cx="4616455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4ACE6A-54AE-840B-14E9-B568DF820F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6836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68BF64C-1A0D-D939-47D9-F6AF6F4A9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9"/>
            <a:ext cx="6858000" cy="12192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93A6C5-C243-40DC-3D58-2AF62B05A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232452"/>
            <a:ext cx="4572000" cy="4068418"/>
          </a:xfrm>
        </p:spPr>
        <p:txBody>
          <a:bodyPr>
            <a:noAutofit/>
          </a:bodyPr>
          <a:lstStyle/>
          <a:p>
            <a:endParaRPr lang="en-US" sz="4000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E359EE-990D-64E0-210D-28780C2CE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8417"/>
            <a:ext cx="9144000" cy="1232453"/>
          </a:xfrm>
        </p:spPr>
        <p:txBody>
          <a:bodyPr>
            <a:normAutofit/>
          </a:bodyPr>
          <a:lstStyle/>
          <a:p>
            <a:endParaRPr lang="sr-Cyrl-RS" sz="3600" dirty="0">
              <a:solidFill>
                <a:srgbClr val="CC006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0898C3-EE68-1E37-4EBD-49FFCCADF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55" y="0"/>
            <a:ext cx="1021989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0286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68BF64C-1A0D-D939-47D9-F6AF6F4A9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9"/>
            <a:ext cx="6858000" cy="12192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93A6C5-C243-40DC-3D58-2AF62B05A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32452"/>
            <a:ext cx="9144000" cy="1278833"/>
          </a:xfrm>
        </p:spPr>
        <p:txBody>
          <a:bodyPr>
            <a:noAutofit/>
          </a:bodyPr>
          <a:lstStyle/>
          <a:p>
            <a:endParaRPr lang="en-US" sz="4000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E359EE-990D-64E0-210D-28780C2CE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67339"/>
            <a:ext cx="9144000" cy="3233532"/>
          </a:xfrm>
        </p:spPr>
        <p:txBody>
          <a:bodyPr>
            <a:normAutofit/>
          </a:bodyPr>
          <a:lstStyle/>
          <a:p>
            <a:r>
              <a:rPr lang="sr-Cyrl-RS" sz="4000" dirty="0">
                <a:solidFill>
                  <a:srgbClr val="CC0066"/>
                </a:solidFill>
                <a:latin typeface="Comic Sans MS" panose="030F0702030302020204" pitchFamily="66" charset="0"/>
              </a:rPr>
              <a:t>Реализатори активности </a:t>
            </a:r>
          </a:p>
          <a:p>
            <a:r>
              <a:rPr lang="sr-Cyrl-RS" sz="4000" dirty="0">
                <a:solidFill>
                  <a:srgbClr val="CC0066"/>
                </a:solidFill>
                <a:latin typeface="Comic Sans MS" panose="030F0702030302020204" pitchFamily="66" charset="0"/>
              </a:rPr>
              <a:t>учитељица Зорица Зец и </a:t>
            </a:r>
          </a:p>
          <a:p>
            <a:r>
              <a:rPr lang="sr-Cyrl-RS" sz="4000" dirty="0">
                <a:solidFill>
                  <a:srgbClr val="CC0066"/>
                </a:solidFill>
                <a:latin typeface="Comic Sans MS" panose="030F0702030302020204" pitchFamily="66" charset="0"/>
              </a:rPr>
              <a:t>учитељица Борка Дураковић.</a:t>
            </a:r>
          </a:p>
        </p:txBody>
      </p:sp>
    </p:spTree>
    <p:extLst>
      <p:ext uri="{BB962C8B-B14F-4D97-AF65-F5344CB8AC3E}">
        <p14:creationId xmlns:p14="http://schemas.microsoft.com/office/powerpoint/2010/main" val="2787109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64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Основна школа  ’’Петар Кочић’’  Темерин</vt:lpstr>
      <vt:lpstr>Били смо домаћини будућим првацима!</vt:lpstr>
      <vt:lpstr>PowerPoint Presentation</vt:lpstr>
      <vt:lpstr>Наши гости су активно учествовали на часовима 1.ц и 1.д  одељења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Основна школа  ’’Петар Кочић’’  Темерин</dc:title>
  <dc:creator>Jelena</dc:creator>
  <cp:lastModifiedBy>Jelena</cp:lastModifiedBy>
  <cp:revision>1</cp:revision>
  <dcterms:created xsi:type="dcterms:W3CDTF">2023-04-24T09:19:41Z</dcterms:created>
  <dcterms:modified xsi:type="dcterms:W3CDTF">2023-04-24T09:49:28Z</dcterms:modified>
</cp:coreProperties>
</file>